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1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Roughness NG in Groove 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-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 Fork Bolt K0PG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8400" y="5528846"/>
            <a:ext cx="44196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No Awareness to Inspectors about the roughness of  Groove OD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2470038" cy="220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29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980</cp:revision>
  <cp:lastPrinted>2022-07-22T12:02:00Z</cp:lastPrinted>
  <dcterms:created xsi:type="dcterms:W3CDTF">2013-06-15T06:58:00Z</dcterms:created>
  <dcterms:modified xsi:type="dcterms:W3CDTF">2024-08-09T18:53:30Z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