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8/10/2024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1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10-08-2024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90600" y="2520396"/>
            <a:ext cx="7239000" cy="1828322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Roughness NG in Groove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-</a:t>
            </a:r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 Fork Bolt K0PG</a:t>
            </a:r>
            <a:endParaRPr lang="en-US" altLang="en-US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5528846"/>
            <a:ext cx="4419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No Awareness to Inspectors about the roughness of  Groove OD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14600"/>
            <a:ext cx="2470038" cy="2203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29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980</cp:revision>
  <cp:lastPrinted>2022-07-22T12:02:00Z</cp:lastPrinted>
  <dcterms:created xsi:type="dcterms:W3CDTF">2013-06-15T06:58:00Z</dcterms:created>
  <dcterms:modified xsi:type="dcterms:W3CDTF">2024-08-09T18:53:30Z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