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6172200" y="1140023"/>
            <a:ext cx="991607" cy="307777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>
                <a:solidFill>
                  <a:srgbClr val="00B050"/>
                </a:solidFill>
              </a:rPr>
              <a:t>AFTER</a:t>
            </a:r>
            <a:endParaRPr lang="en-IN" altLang="en-US" sz="1400" b="1" dirty="0">
              <a:solidFill>
                <a:srgbClr val="00B050"/>
              </a:solidFill>
            </a:endParaRPr>
          </a:p>
        </p:txBody>
      </p:sp>
      <p:sp>
        <p:nvSpPr>
          <p:cNvPr id="9" name="TextBox 27"/>
          <p:cNvSpPr txBox="1">
            <a:spLocks noChangeArrowheads="1"/>
          </p:cNvSpPr>
          <p:nvPr/>
        </p:nvSpPr>
        <p:spPr bwMode="auto">
          <a:xfrm>
            <a:off x="4724400" y="5877580"/>
            <a:ext cx="3962400" cy="523220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IN" sz="1400" dirty="0" smtClean="0">
                <a:latin typeface="+mn-lt"/>
              </a:rPr>
              <a:t>Master samples of OK &amp; NOT OK tube made for Verification at Final </a:t>
            </a:r>
            <a:r>
              <a:rPr lang="en-IN" sz="1400" dirty="0" smtClean="0">
                <a:latin typeface="+mn-lt"/>
              </a:rPr>
              <a:t>Inspection.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914400" y="304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ja-JP" sz="2400" b="1" dirty="0" smtClean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ACTION EVIDENCIES </a:t>
            </a:r>
            <a:endParaRPr lang="en-US" altLang="ja-JP" sz="2400" b="1" dirty="0">
              <a:latin typeface="Times New Roman" pitchFamily="18" charset="0"/>
              <a:ea typeface="HGP創英角ｺﾞｼｯｸUB" panose="020B0900000000000000" pitchFamily="50" charset="-128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143000" y="914400"/>
            <a:ext cx="6705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auto">
          <a:xfrm>
            <a:off x="533400" y="1600200"/>
            <a:ext cx="3962400" cy="40386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4724400" y="1600200"/>
            <a:ext cx="3886200" cy="40386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sp>
        <p:nvSpPr>
          <p:cNvPr id="16" name="TextBox 27"/>
          <p:cNvSpPr txBox="1">
            <a:spLocks noChangeArrowheads="1"/>
          </p:cNvSpPr>
          <p:nvPr/>
        </p:nvSpPr>
        <p:spPr bwMode="auto">
          <a:xfrm>
            <a:off x="533400" y="5867400"/>
            <a:ext cx="3962400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IN" sz="1400" dirty="0" smtClean="0">
                <a:latin typeface="+mn-lt"/>
              </a:rPr>
              <a:t>No Master samples of OK &amp; NOT OK tube for Verification at Final </a:t>
            </a:r>
            <a:r>
              <a:rPr lang="en-IN" sz="1400" dirty="0" smtClean="0">
                <a:latin typeface="+mn-lt"/>
              </a:rPr>
              <a:t>Inspection.</a:t>
            </a:r>
            <a:endParaRPr lang="en-US" sz="1400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1827793" y="1143000"/>
            <a:ext cx="991607" cy="307777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0000"/>
                </a:solidFill>
              </a:rPr>
              <a:t>BEFORE</a:t>
            </a:r>
            <a:endParaRPr lang="en-IN" altLang="en-US" sz="1400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 r="20000"/>
          <a:stretch>
            <a:fillRect/>
          </a:stretch>
        </p:blipFill>
        <p:spPr bwMode="auto">
          <a:xfrm rot="16200000">
            <a:off x="5283200" y="1854200"/>
            <a:ext cx="2819400" cy="368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914400" y="2286000"/>
            <a:ext cx="335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No Master samples of OK &amp; NOT OK tube for Verification at Final </a:t>
            </a:r>
            <a:r>
              <a:rPr lang="en-IN" sz="2800" dirty="0" smtClean="0"/>
              <a:t>Inspection.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49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Anand Madhavrao Nagare -Senior Executive- Quality &amp; Customer Support TPI West</dc:creator>
  <cp:lastModifiedBy>AnandMS</cp:lastModifiedBy>
  <cp:revision>6</cp:revision>
  <dcterms:created xsi:type="dcterms:W3CDTF">2006-08-16T00:00:00Z</dcterms:created>
  <dcterms:modified xsi:type="dcterms:W3CDTF">2024-08-07T10:50:11Z</dcterms:modified>
</cp:coreProperties>
</file>