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8E9C2-F8E0-47B2-8152-29FFCA883F8C}" type="datetimeFigureOut">
              <a:rPr lang="en-US" smtClean="0"/>
              <a:t>09-Aug-24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83DAA-F307-49AE-8656-ADC6DA37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8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9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</p:spPr>
        <p:txBody>
          <a:bodyPr/>
          <a:lstStyle/>
          <a:p>
            <a:fld id="{D32064E2-1C81-41B5-9A63-74A45D008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2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6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8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5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5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9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8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56427"/>
              </p:ext>
            </p:extLst>
          </p:nvPr>
        </p:nvGraphicFramePr>
        <p:xfrm>
          <a:off x="214285" y="1000118"/>
          <a:ext cx="8786874" cy="4247645"/>
        </p:xfrm>
        <a:graphic>
          <a:graphicData uri="http://schemas.openxmlformats.org/drawingml/2006/table">
            <a:tbl>
              <a:tblPr/>
              <a:tblGrid>
                <a:gridCol w="1672613"/>
                <a:gridCol w="1224839"/>
                <a:gridCol w="1455650"/>
                <a:gridCol w="1303314"/>
                <a:gridCol w="1769553"/>
                <a:gridCol w="1360905"/>
              </a:tblGrid>
              <a:tr h="5369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Shop:- Final Inspection (SE-A31)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Machine:- SE/TRAUB/07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61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Class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Lesson 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Date of preparation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08/08/2024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Basic knowledge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Improvement class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Trouble shooting class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TPM leader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Mr.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Shaikh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Laik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Section leader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Mr.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Datta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Pandhare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68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Topic:- CAP OIL LOCK (LML)  and CAP OIL LOCK (DF) Mix up issue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6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68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Key Points:-  Customer fitment issue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64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Know Why:-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avoid mix up issue at customer end. </a:t>
                      </a:r>
                      <a:endParaRPr lang="en-US" sz="1400" dirty="0" smtClean="0"/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80696"/>
              </p:ext>
            </p:extLst>
          </p:nvPr>
        </p:nvGraphicFramePr>
        <p:xfrm>
          <a:off x="214284" y="5429274"/>
          <a:ext cx="8777320" cy="833439"/>
        </p:xfrm>
        <a:graphic>
          <a:graphicData uri="http://schemas.openxmlformats.org/drawingml/2006/table">
            <a:tbl>
              <a:tblPr/>
              <a:tblGrid>
                <a:gridCol w="973155"/>
                <a:gridCol w="1056613"/>
                <a:gridCol w="990476"/>
                <a:gridCol w="990477"/>
                <a:gridCol w="1039291"/>
                <a:gridCol w="1050314"/>
                <a:gridCol w="872375"/>
                <a:gridCol w="872375"/>
                <a:gridCol w="932244"/>
              </a:tblGrid>
              <a:tr h="279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Date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08/08/2024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08/08/2024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08/08/2024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Teacher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Aakash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V.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Ansari A.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Datta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Learner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Shyam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 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Mrs.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Hamida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Mrs. Manish 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927" y="115888"/>
            <a:ext cx="9074150" cy="792162"/>
            <a:chOff x="35496" y="332656"/>
            <a:chExt cx="9072825" cy="7920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36932" y="332656"/>
              <a:ext cx="187138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35496" y="1124744"/>
              <a:ext cx="72728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5496" y="332656"/>
              <a:ext cx="72728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74" name="Rectangle 87"/>
          <p:cNvSpPr>
            <a:spLocks noChangeArrowheads="1"/>
          </p:cNvSpPr>
          <p:nvPr/>
        </p:nvSpPr>
        <p:spPr bwMode="auto">
          <a:xfrm>
            <a:off x="2171700" y="1755775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3609975" y="1755775"/>
            <a:ext cx="457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376" name="Rectangle 87"/>
          <p:cNvSpPr>
            <a:spLocks noChangeArrowheads="1"/>
          </p:cNvSpPr>
          <p:nvPr/>
        </p:nvSpPr>
        <p:spPr bwMode="auto">
          <a:xfrm>
            <a:off x="5003800" y="1755775"/>
            <a:ext cx="457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>
            <a:off x="201618" y="333375"/>
            <a:ext cx="3146425" cy="4000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  <a:ea typeface="HGP創英角ｺﾞｼｯｸUB"/>
                <a:cs typeface="HGP創英角ｺﾞｼｯｸUB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IN" altLang="ja-JP" sz="2000" dirty="0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t>ONE POINT LESSON</a:t>
            </a:r>
            <a:r>
              <a:rPr lang="ja-JP" altLang="en-US" dirty="0">
                <a:solidFill>
                  <a:prstClr val="white"/>
                </a:solidFill>
              </a:rPr>
              <a:t>　</a:t>
            </a:r>
            <a:r>
              <a:rPr lang="en-IN" altLang="en-US" dirty="0">
                <a:solidFill>
                  <a:prstClr val="white"/>
                </a:solidFill>
              </a:rPr>
              <a:t> </a:t>
            </a:r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7719120" y="3230563"/>
            <a:ext cx="891480" cy="990600"/>
            <a:chOff x="5088" y="1923"/>
            <a:chExt cx="566" cy="573"/>
          </a:xfrm>
        </p:grpSpPr>
        <p:sp>
          <p:nvSpPr>
            <p:cNvPr id="12384" name="Text Box 95"/>
            <p:cNvSpPr txBox="1">
              <a:spLocks noChangeArrowheads="1"/>
            </p:cNvSpPr>
            <p:nvPr/>
          </p:nvSpPr>
          <p:spPr bwMode="auto">
            <a:xfrm>
              <a:off x="5184" y="1923"/>
              <a:ext cx="470" cy="2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CC00"/>
                  </a:solidFill>
                  <a:latin typeface="Arial Narrow" pitchFamily="34" charset="0"/>
                </a:rPr>
                <a:t>OK</a:t>
              </a:r>
            </a:p>
          </p:txBody>
        </p:sp>
        <p:sp>
          <p:nvSpPr>
            <p:cNvPr id="12385" name="Line 96"/>
            <p:cNvSpPr>
              <a:spLocks noChangeShapeType="1"/>
            </p:cNvSpPr>
            <p:nvPr/>
          </p:nvSpPr>
          <p:spPr bwMode="auto">
            <a:xfrm flipV="1">
              <a:off x="5184" y="2208"/>
              <a:ext cx="432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6" name="Line 97"/>
            <p:cNvSpPr>
              <a:spLocks noChangeShapeType="1"/>
            </p:cNvSpPr>
            <p:nvPr/>
          </p:nvSpPr>
          <p:spPr bwMode="auto">
            <a:xfrm flipH="1" flipV="1">
              <a:off x="5088" y="2352"/>
              <a:ext cx="96" cy="14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4" b="36158"/>
          <a:stretch/>
        </p:blipFill>
        <p:spPr bwMode="auto">
          <a:xfrm>
            <a:off x="5833023" y="2971800"/>
            <a:ext cx="1391824" cy="1458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94"/>
          <p:cNvGrpSpPr>
            <a:grpSpLocks/>
          </p:cNvGrpSpPr>
          <p:nvPr/>
        </p:nvGrpSpPr>
        <p:grpSpPr bwMode="auto">
          <a:xfrm>
            <a:off x="3392835" y="3127355"/>
            <a:ext cx="891480" cy="990600"/>
            <a:chOff x="5088" y="1923"/>
            <a:chExt cx="566" cy="573"/>
          </a:xfrm>
        </p:grpSpPr>
        <p:sp>
          <p:nvSpPr>
            <p:cNvPr id="32" name="Text Box 95"/>
            <p:cNvSpPr txBox="1">
              <a:spLocks noChangeArrowheads="1"/>
            </p:cNvSpPr>
            <p:nvPr/>
          </p:nvSpPr>
          <p:spPr bwMode="auto">
            <a:xfrm>
              <a:off x="5184" y="1923"/>
              <a:ext cx="470" cy="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 smtClean="0">
                  <a:solidFill>
                    <a:srgbClr val="FF0000"/>
                  </a:solidFill>
                  <a:latin typeface="Arial Narrow" pitchFamily="34" charset="0"/>
                </a:rPr>
                <a:t>NOT OK</a:t>
              </a:r>
              <a:endParaRPr lang="en-US" altLang="en-US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3" name="Line 96"/>
            <p:cNvSpPr>
              <a:spLocks noChangeShapeType="1"/>
            </p:cNvSpPr>
            <p:nvPr/>
          </p:nvSpPr>
          <p:spPr bwMode="auto">
            <a:xfrm flipV="1">
              <a:off x="5184" y="220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97"/>
            <p:cNvSpPr>
              <a:spLocks noChangeShapeType="1"/>
            </p:cNvSpPr>
            <p:nvPr/>
          </p:nvSpPr>
          <p:spPr bwMode="auto">
            <a:xfrm flipH="1" flipV="1">
              <a:off x="5088" y="2352"/>
              <a:ext cx="96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35026" r="17172" b="36661"/>
          <a:stretch/>
        </p:blipFill>
        <p:spPr bwMode="auto">
          <a:xfrm>
            <a:off x="1580863" y="2967133"/>
            <a:ext cx="1375202" cy="1463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4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On-screen Show (4:3)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ADMINPC</dc:creator>
  <cp:lastModifiedBy>ADMINPC</cp:lastModifiedBy>
  <cp:revision>3</cp:revision>
  <dcterms:created xsi:type="dcterms:W3CDTF">2006-08-16T00:00:00Z</dcterms:created>
  <dcterms:modified xsi:type="dcterms:W3CDTF">2024-08-09T10:02:04Z</dcterms:modified>
</cp:coreProperties>
</file>