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" r:id="rId2"/>
    <p:sldId id="270" r:id="rId3"/>
    <p:sldId id="267" r:id="rId4"/>
    <p:sldId id="269" r:id="rId5"/>
    <p:sldId id="271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92460" autoAdjust="0"/>
  </p:normalViewPr>
  <p:slideViewPr>
    <p:cSldViewPr snapToGrid="0">
      <p:cViewPr varScale="1">
        <p:scale>
          <a:sx n="69" d="100"/>
          <a:sy n="69" d="100"/>
        </p:scale>
        <p:origin x="1656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0985D-5A6F-45A1-B988-CC417314A2CB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C63D1-C599-41B9-BBA1-4F94D64B9E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12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C63D1-C599-41B9-BBA1-4F94D64B9E7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C63D1-C599-41B9-BBA1-4F94D64B9E7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9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C63D1-C599-41B9-BBA1-4F94D64B9E76}" type="slidenum">
              <a:rPr lang="en-IN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4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C63D1-C599-41B9-BBA1-4F94D64B9E76}" type="slidenum">
              <a:rPr lang="en-IN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C63D1-C599-41B9-BBA1-4F94D64B9E76}" type="slidenum">
              <a:rPr lang="en-IN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6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7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4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9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5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1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6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4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8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B4C4-CAEF-4FC0-A90A-238BD0FBE52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5C99-B3C3-4055-92FD-472B4557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60" y="113091"/>
            <a:ext cx="8954429" cy="28989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K0LA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drum LH&amp;RH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buffed bottom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issues supplied by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Dekson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360" y="96986"/>
            <a:ext cx="8954429" cy="6535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640C04A-97D7-443B-97AD-85D5995C2C53}"/>
              </a:ext>
            </a:extLst>
          </p:cNvPr>
          <p:cNvSpPr/>
          <p:nvPr/>
        </p:nvSpPr>
        <p:spPr>
          <a:xfrm>
            <a:off x="110840" y="6286303"/>
            <a:ext cx="8943949" cy="36268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907863"/>
              </p:ext>
            </p:extLst>
          </p:nvPr>
        </p:nvGraphicFramePr>
        <p:xfrm>
          <a:off x="184643" y="474510"/>
          <a:ext cx="8771421" cy="562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053"/>
                <a:gridCol w="3022368"/>
              </a:tblGrid>
              <a:tr h="396260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8880"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Milling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height from casting to axle face </a:t>
                      </a:r>
                    </a:p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- 1.5 mm </a:t>
                      </a:r>
                    </a:p>
                    <a:p>
                      <a:pPr algn="ctr"/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Actual – </a:t>
                      </a:r>
                      <a:r>
                        <a:rPr lang="en-IN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0.09 mm</a:t>
                      </a:r>
                      <a:endParaRPr lang="en-IN" sz="1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Milling height less  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21" y="1312604"/>
            <a:ext cx="5300671" cy="2303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178" y="824200"/>
            <a:ext cx="2743200" cy="27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6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60" y="113091"/>
            <a:ext cx="8954429" cy="28989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K0LA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drum LH&amp;RH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buffed bottom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issues supplied by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Dekson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360" y="96986"/>
            <a:ext cx="8954429" cy="6535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640C04A-97D7-443B-97AD-85D5995C2C53}"/>
              </a:ext>
            </a:extLst>
          </p:cNvPr>
          <p:cNvSpPr/>
          <p:nvPr/>
        </p:nvSpPr>
        <p:spPr>
          <a:xfrm>
            <a:off x="110840" y="6286303"/>
            <a:ext cx="8943949" cy="36268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1173"/>
              </p:ext>
            </p:extLst>
          </p:nvPr>
        </p:nvGraphicFramePr>
        <p:xfrm>
          <a:off x="184643" y="474512"/>
          <a:ext cx="8870146" cy="586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262"/>
                <a:gridCol w="3193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8097"/>
              </a:tblGrid>
              <a:tr h="1283214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022"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Big dents 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Big dents 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Pinholes </a:t>
                      </a: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4652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Casting issue </a:t>
                      </a:r>
                    </a:p>
                    <a:p>
                      <a:pPr algn="ctr"/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Axle hole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area damage 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 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7852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292"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 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 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 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648" y="4531995"/>
            <a:ext cx="1275993" cy="1199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41" y="4491631"/>
            <a:ext cx="1280160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7661" y="1963166"/>
            <a:ext cx="1188720" cy="2363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834" y="2368598"/>
            <a:ext cx="1737360" cy="1513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336" y="2511128"/>
            <a:ext cx="1520536" cy="1228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3450" y="4531995"/>
            <a:ext cx="1554480" cy="1173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461" y="540296"/>
            <a:ext cx="1691121" cy="107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5648" y="583249"/>
            <a:ext cx="1920240" cy="1059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2048" y="583249"/>
            <a:ext cx="14192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60" y="113091"/>
            <a:ext cx="8954429" cy="28989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K0LA drum LH&amp;RH buffed bottom case issues supplied by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Dekson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360" y="96986"/>
            <a:ext cx="8954429" cy="6535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640C04A-97D7-443B-97AD-85D5995C2C53}"/>
              </a:ext>
            </a:extLst>
          </p:cNvPr>
          <p:cNvSpPr/>
          <p:nvPr/>
        </p:nvSpPr>
        <p:spPr>
          <a:xfrm>
            <a:off x="110840" y="6286303"/>
            <a:ext cx="8943949" cy="36268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600" b="1" dirty="0">
              <a:solidFill>
                <a:prstClr val="white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54691"/>
              </p:ext>
            </p:extLst>
          </p:nvPr>
        </p:nvGraphicFramePr>
        <p:xfrm>
          <a:off x="184643" y="474511"/>
          <a:ext cx="8696122" cy="5885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793"/>
                <a:gridCol w="3131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1"/>
              </a:tblGrid>
              <a:tr h="1287195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54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+mj-lt"/>
                        </a:rPr>
                        <a:t>Pinholes</a:t>
                      </a:r>
                      <a:r>
                        <a:rPr lang="en-IN" sz="1400" baseline="0" dirty="0" smtClean="0">
                          <a:latin typeface="+mj-lt"/>
                        </a:rPr>
                        <a:t> </a:t>
                      </a:r>
                      <a:r>
                        <a:rPr lang="en-IN" sz="1400" dirty="0" smtClean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Casting issues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Pinholes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813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7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+mj-lt"/>
                        </a:rPr>
                        <a:t>Pinholes</a:t>
                      </a:r>
                      <a:r>
                        <a:rPr lang="en-IN" sz="1400" baseline="0" dirty="0" smtClean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Casting issue </a:t>
                      </a:r>
                    </a:p>
                    <a:p>
                      <a:pPr algn="ctr"/>
                      <a:endParaRPr lang="en-IN" sz="1400" dirty="0">
                        <a:latin typeface="+mj-lt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Casting issue </a:t>
                      </a:r>
                    </a:p>
                    <a:p>
                      <a:pPr algn="ctr"/>
                      <a:endParaRPr lang="en-IN" sz="1400" dirty="0">
                        <a:latin typeface="+mj-lt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2095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8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Pinholes   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+mj-lt"/>
                        </a:rPr>
                        <a:t>Pinholes</a:t>
                      </a:r>
                      <a:r>
                        <a:rPr lang="en-IN" sz="1400" baseline="0" dirty="0" smtClean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5" y="579037"/>
            <a:ext cx="969819" cy="1003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64" y="579037"/>
            <a:ext cx="1158001" cy="1056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97154"/>
            <a:ext cx="1203183" cy="1147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967" y="2406147"/>
            <a:ext cx="1514475" cy="1381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852" y="2406147"/>
            <a:ext cx="1598035" cy="1406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5361" y="2271601"/>
            <a:ext cx="1544348" cy="1578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718" y="4610415"/>
            <a:ext cx="1704975" cy="1000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122874" y="4483519"/>
            <a:ext cx="1047750" cy="1438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2222" y="4678781"/>
            <a:ext cx="11906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60" y="113091"/>
            <a:ext cx="8954429" cy="28989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K0LA drum LH&amp;RH buffed bottom case issues supplied by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Dekson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360" y="96986"/>
            <a:ext cx="8954429" cy="6535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640C04A-97D7-443B-97AD-85D5995C2C53}"/>
              </a:ext>
            </a:extLst>
          </p:cNvPr>
          <p:cNvSpPr/>
          <p:nvPr/>
        </p:nvSpPr>
        <p:spPr>
          <a:xfrm>
            <a:off x="110840" y="6286303"/>
            <a:ext cx="8943949" cy="36268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600" b="1" dirty="0">
              <a:solidFill>
                <a:prstClr val="white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68543"/>
              </p:ext>
            </p:extLst>
          </p:nvPr>
        </p:nvGraphicFramePr>
        <p:xfrm>
          <a:off x="184643" y="474511"/>
          <a:ext cx="8696122" cy="5663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793"/>
                <a:gridCol w="3131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1"/>
              </a:tblGrid>
              <a:tr h="1287195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5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</a:t>
                      </a: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Casting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dent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Casting dent </a:t>
                      </a: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813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7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+mj-lt"/>
                        </a:rPr>
                        <a:t>Casting</a:t>
                      </a:r>
                      <a:r>
                        <a:rPr lang="en-IN" sz="1400" baseline="0" dirty="0" smtClean="0">
                          <a:latin typeface="+mj-lt"/>
                        </a:rPr>
                        <a:t> issue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 </a:t>
                      </a: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Casting dent </a:t>
                      </a: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2095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Pinholes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+mj-lt"/>
                        </a:rPr>
                        <a:t>Pinholes</a:t>
                      </a:r>
                      <a:r>
                        <a:rPr lang="en-IN" sz="1400" baseline="0" dirty="0" smtClean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Casting issue </a:t>
                      </a: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27" y="551725"/>
            <a:ext cx="1143000" cy="111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061" y="474511"/>
            <a:ext cx="1343025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057" y="545478"/>
            <a:ext cx="1554480" cy="1120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46" y="2421944"/>
            <a:ext cx="1885517" cy="1361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061" y="2576785"/>
            <a:ext cx="1491639" cy="9682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4326" y="2470475"/>
            <a:ext cx="1280160" cy="1224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621" y="4446807"/>
            <a:ext cx="1550742" cy="107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4180" y="4449012"/>
            <a:ext cx="1523784" cy="9971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7382" y="4354825"/>
            <a:ext cx="1169843" cy="11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2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60" y="113091"/>
            <a:ext cx="8954429" cy="28989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K0LA drum LH&amp;RH buffed bottom case issues supplied by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Dekson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360" y="96986"/>
            <a:ext cx="8954429" cy="6535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640C04A-97D7-443B-97AD-85D5995C2C53}"/>
              </a:ext>
            </a:extLst>
          </p:cNvPr>
          <p:cNvSpPr/>
          <p:nvPr/>
        </p:nvSpPr>
        <p:spPr>
          <a:xfrm>
            <a:off x="110840" y="6286303"/>
            <a:ext cx="8943949" cy="36268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600" b="1" dirty="0">
              <a:solidFill>
                <a:prstClr val="white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32894"/>
              </p:ext>
            </p:extLst>
          </p:nvPr>
        </p:nvGraphicFramePr>
        <p:xfrm>
          <a:off x="184643" y="474511"/>
          <a:ext cx="8696122" cy="5663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793"/>
                <a:gridCol w="3131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1"/>
              </a:tblGrid>
              <a:tr h="1287195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5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dots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dots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dots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813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7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+mj-lt"/>
                        </a:rPr>
                        <a:t>Casting blow hole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Edge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casting damage 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+mj-lt"/>
                        </a:rPr>
                        <a:t>Edge damage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2095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Pinholes 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>
                        <a:latin typeface="+mj-lt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24220" y="2190139"/>
            <a:ext cx="1152525" cy="1771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133" y="2499701"/>
            <a:ext cx="2356042" cy="1297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57" y="553038"/>
            <a:ext cx="1557770" cy="1175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475" y="551726"/>
            <a:ext cx="1471234" cy="11769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3387" y="551725"/>
            <a:ext cx="1186405" cy="11400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516" y="2354407"/>
            <a:ext cx="1320400" cy="14431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516" y="4423215"/>
            <a:ext cx="1180611" cy="11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5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2680</TotalTime>
  <Words>128</Words>
  <Application>Microsoft Office PowerPoint</Application>
  <PresentationFormat>On-screen Show (4:3)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Razak Hussain</dc:creator>
  <cp:lastModifiedBy>Gollajana Kumar</cp:lastModifiedBy>
  <cp:revision>431</cp:revision>
  <cp:lastPrinted>2021-11-11T10:56:12Z</cp:lastPrinted>
  <dcterms:created xsi:type="dcterms:W3CDTF">2018-04-17T04:50:25Z</dcterms:created>
  <dcterms:modified xsi:type="dcterms:W3CDTF">2022-09-20T10:31:54Z</dcterms:modified>
</cp:coreProperties>
</file>