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8" autoAdjust="0"/>
    <p:restoredTop sz="92460" autoAdjust="0"/>
  </p:normalViewPr>
  <p:slideViewPr>
    <p:cSldViewPr snapToGrid="0">
      <p:cViewPr varScale="1">
        <p:scale>
          <a:sx n="68" d="100"/>
          <a:sy n="68" d="100"/>
        </p:scale>
        <p:origin x="1686" y="6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0985D-5A6F-45A1-B988-CC417314A2CB}" type="datetimeFigureOut">
              <a:rPr lang="en-IN" smtClean="0"/>
              <a:t>21-04-2023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C63D1-C599-41B9-BBA1-4F94D64B9E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128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C63D1-C599-41B9-BBA1-4F94D64B9E76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159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C63D1-C599-41B9-BBA1-4F94D64B9E76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64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7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4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2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5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0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6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4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8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B4C4-CAEF-4FC0-A90A-238BD0FBE52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C5C99-B3C3-4055-92FD-472B45579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360" y="113091"/>
            <a:ext cx="8954429" cy="28989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K0LA DISC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LH&amp;RH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machined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bottom case issues supplied by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Dekson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360" y="96986"/>
            <a:ext cx="8954429" cy="6535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640C04A-97D7-443B-97AD-85D5995C2C53}"/>
              </a:ext>
            </a:extLst>
          </p:cNvPr>
          <p:cNvSpPr/>
          <p:nvPr/>
        </p:nvSpPr>
        <p:spPr>
          <a:xfrm>
            <a:off x="110840" y="6286303"/>
            <a:ext cx="8943949" cy="36268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80452"/>
              </p:ext>
            </p:extLst>
          </p:nvPr>
        </p:nvGraphicFramePr>
        <p:xfrm>
          <a:off x="184643" y="474512"/>
          <a:ext cx="8870146" cy="581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8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1240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906"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</a:t>
                      </a: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</a:t>
                      </a: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8020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00"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2661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165"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</a:t>
                      </a: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11" y="588278"/>
            <a:ext cx="1743075" cy="10953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800" y="588278"/>
            <a:ext cx="1228725" cy="11906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040" y="2441660"/>
            <a:ext cx="1188230" cy="13811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0361" y="2460976"/>
            <a:ext cx="1114425" cy="13430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7199986" y="2415466"/>
            <a:ext cx="1116000" cy="16162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0040" y="4434806"/>
            <a:ext cx="1188230" cy="125143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0361" y="4434806"/>
            <a:ext cx="1190625" cy="13430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08824" y="4315662"/>
            <a:ext cx="1257300" cy="135255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18797" y="531815"/>
            <a:ext cx="1425400" cy="115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96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360" y="113091"/>
            <a:ext cx="8954429" cy="28989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K0LA DISC LH&amp;RH machined bottom case issues supplied by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Dekson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360" y="96986"/>
            <a:ext cx="8954429" cy="6535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640C04A-97D7-443B-97AD-85D5995C2C53}"/>
              </a:ext>
            </a:extLst>
          </p:cNvPr>
          <p:cNvSpPr/>
          <p:nvPr/>
        </p:nvSpPr>
        <p:spPr>
          <a:xfrm>
            <a:off x="110840" y="6286303"/>
            <a:ext cx="8943949" cy="36268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en-US" sz="1600" b="1" dirty="0">
              <a:solidFill>
                <a:prstClr val="white"/>
              </a:solidFill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78094"/>
              </p:ext>
            </p:extLst>
          </p:nvPr>
        </p:nvGraphicFramePr>
        <p:xfrm>
          <a:off x="184643" y="474511"/>
          <a:ext cx="8621732" cy="5630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4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9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721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685"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1434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</a:t>
                      </a:r>
                      <a:endParaRPr lang="en-I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2457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Casting blow</a:t>
                      </a:r>
                      <a:r>
                        <a:rPr lang="en-I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hole </a:t>
                      </a:r>
                      <a:endParaRPr lang="en-I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+mj-lt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99012" y="523393"/>
            <a:ext cx="1000125" cy="1343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973392" y="470855"/>
            <a:ext cx="1044000" cy="12994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877166" y="505214"/>
            <a:ext cx="1116000" cy="12307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3856" y="2308257"/>
            <a:ext cx="885825" cy="12096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4174" y="2484819"/>
            <a:ext cx="1066800" cy="10763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19801" y="2484819"/>
            <a:ext cx="1548000" cy="12408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8263" y="4448029"/>
            <a:ext cx="8953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542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2653</TotalTime>
  <Words>66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Razak Hussain</dc:creator>
  <cp:lastModifiedBy>Gollajana Kumar</cp:lastModifiedBy>
  <cp:revision>441</cp:revision>
  <cp:lastPrinted>2021-11-11T10:56:12Z</cp:lastPrinted>
  <dcterms:created xsi:type="dcterms:W3CDTF">2018-04-17T04:50:25Z</dcterms:created>
  <dcterms:modified xsi:type="dcterms:W3CDTF">2023-04-21T04:12:08Z</dcterms:modified>
</cp:coreProperties>
</file>