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68A0C-3966-421C-8868-F2279BFCCDAE}" type="datetimeFigureOut">
              <a:rPr lang="en-IN" smtClean="0"/>
              <a:t>15-04-2022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7E732-1A5B-42F0-8D58-FC627221A66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5974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68A0C-3966-421C-8868-F2279BFCCDAE}" type="datetimeFigureOut">
              <a:rPr lang="en-IN" smtClean="0"/>
              <a:t>15-04-2022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7E732-1A5B-42F0-8D58-FC627221A66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98811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68A0C-3966-421C-8868-F2279BFCCDAE}" type="datetimeFigureOut">
              <a:rPr lang="en-IN" smtClean="0"/>
              <a:t>15-04-2022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7E732-1A5B-42F0-8D58-FC627221A66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91464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68A0C-3966-421C-8868-F2279BFCCDAE}" type="datetimeFigureOut">
              <a:rPr lang="en-IN" smtClean="0"/>
              <a:t>15-04-2022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7E732-1A5B-42F0-8D58-FC627221A66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58437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68A0C-3966-421C-8868-F2279BFCCDAE}" type="datetimeFigureOut">
              <a:rPr lang="en-IN" smtClean="0"/>
              <a:t>15-04-2022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7E732-1A5B-42F0-8D58-FC627221A66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33387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68A0C-3966-421C-8868-F2279BFCCDAE}" type="datetimeFigureOut">
              <a:rPr lang="en-IN" smtClean="0"/>
              <a:t>15-04-2022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7E732-1A5B-42F0-8D58-FC627221A66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7006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68A0C-3966-421C-8868-F2279BFCCDAE}" type="datetimeFigureOut">
              <a:rPr lang="en-IN" smtClean="0"/>
              <a:t>15-04-2022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7E732-1A5B-42F0-8D58-FC627221A66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26825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68A0C-3966-421C-8868-F2279BFCCDAE}" type="datetimeFigureOut">
              <a:rPr lang="en-IN" smtClean="0"/>
              <a:t>15-04-2022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7E732-1A5B-42F0-8D58-FC627221A66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93468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68A0C-3966-421C-8868-F2279BFCCDAE}" type="datetimeFigureOut">
              <a:rPr lang="en-IN" smtClean="0"/>
              <a:t>15-04-2022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7E732-1A5B-42F0-8D58-FC627221A66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48321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68A0C-3966-421C-8868-F2279BFCCDAE}" type="datetimeFigureOut">
              <a:rPr lang="en-IN" smtClean="0"/>
              <a:t>15-04-2022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7E732-1A5B-42F0-8D58-FC627221A66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85674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68A0C-3966-421C-8868-F2279BFCCDAE}" type="datetimeFigureOut">
              <a:rPr lang="en-IN" smtClean="0"/>
              <a:t>15-04-2022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7E732-1A5B-42F0-8D58-FC627221A66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32345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768A0C-3966-421C-8868-F2279BFCCDAE}" type="datetimeFigureOut">
              <a:rPr lang="en-IN" smtClean="0"/>
              <a:t>15-04-2022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D7E732-1A5B-42F0-8D58-FC627221A66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88984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243146" y="1244835"/>
            <a:ext cx="5697561" cy="427317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018664" y="4217159"/>
            <a:ext cx="4080680" cy="369332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Dirt damages on bellow ABWB Model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953373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Onkar Gavhane</dc:creator>
  <cp:lastModifiedBy>Onkar Gavhane</cp:lastModifiedBy>
  <cp:revision>1</cp:revision>
  <dcterms:created xsi:type="dcterms:W3CDTF">2022-04-15T04:14:02Z</dcterms:created>
  <dcterms:modified xsi:type="dcterms:W3CDTF">2022-04-15T04:15:04Z</dcterms:modified>
</cp:coreProperties>
</file>