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97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81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146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843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338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700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82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46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832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67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234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8A0C-3966-421C-8868-F2279BFCCDAE}" type="datetimeFigureOut">
              <a:rPr lang="en-IN" smtClean="0"/>
              <a:t>15-04-2022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7E732-1A5B-42F0-8D58-FC627221A6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898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43146" y="1244835"/>
            <a:ext cx="5697561" cy="42731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8664" y="4217159"/>
            <a:ext cx="408068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Dirt damages on bellow ABWB Model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533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Onkar Gavhane</dc:creator>
  <cp:lastModifiedBy>Onkar Gavhane</cp:lastModifiedBy>
  <cp:revision>1</cp:revision>
  <dcterms:created xsi:type="dcterms:W3CDTF">2022-04-15T04:14:02Z</dcterms:created>
  <dcterms:modified xsi:type="dcterms:W3CDTF">2022-04-15T04:15:04Z</dcterms:modified>
</cp:coreProperties>
</file>