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065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926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9762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5357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971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1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419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0491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405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73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1714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7598-B45C-4346-996C-4ED074098341}" type="datetimeFigureOut">
              <a:rPr lang="en-IN" smtClean="0"/>
              <a:t>30-08-2022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F59BD-5426-491A-A2E2-E048EB9EE7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9480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2982" r="42239" b="23967"/>
          <a:stretch/>
        </p:blipFill>
        <p:spPr>
          <a:xfrm>
            <a:off x="655093" y="1514901"/>
            <a:ext cx="10690635" cy="3439236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28625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Onkar Gavhane</dc:creator>
  <cp:lastModifiedBy>Onkar Gavhane</cp:lastModifiedBy>
  <cp:revision>1</cp:revision>
  <dcterms:created xsi:type="dcterms:W3CDTF">2022-08-30T09:43:07Z</dcterms:created>
  <dcterms:modified xsi:type="dcterms:W3CDTF">2022-08-30T09:44:50Z</dcterms:modified>
</cp:coreProperties>
</file>