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71575"/>
            <a:ext cx="4857750" cy="5176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Q-issue in Seat Pipe</a:t>
            </a:r>
            <a:endParaRPr lang="en-IN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2362200"/>
            <a:ext cx="3505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dirty="0" smtClean="0"/>
              <a:t>Piston groove with found undersize by 0.10 mm. </a:t>
            </a:r>
          </a:p>
          <a:p>
            <a:r>
              <a:rPr lang="en-IN" dirty="0" smtClean="0"/>
              <a:t>Required – 4.5 – 0.20 mm</a:t>
            </a:r>
          </a:p>
          <a:p>
            <a:r>
              <a:rPr lang="en-IN" dirty="0" smtClean="0"/>
              <a:t>Observed – 4.20 mm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5572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Saurabh Gupta</dc:creator>
  <cp:lastModifiedBy>Saurabh Gupta</cp:lastModifiedBy>
  <cp:revision>2</cp:revision>
  <dcterms:created xsi:type="dcterms:W3CDTF">2006-08-16T00:00:00Z</dcterms:created>
  <dcterms:modified xsi:type="dcterms:W3CDTF">2022-09-28T06:58:12Z</dcterms:modified>
</cp:coreProperties>
</file>