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B"/>
    <a:srgbClr val="FF3737"/>
    <a:srgbClr val="8282AC"/>
    <a:srgbClr val="FFFF99"/>
    <a:srgbClr val="FFFF66"/>
    <a:srgbClr val="003399"/>
    <a:srgbClr val="FFFF00"/>
    <a:srgbClr val="CCFFCC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0485" autoAdjust="0"/>
  </p:normalViewPr>
  <p:slideViewPr>
    <p:cSldViewPr snapToGrid="0">
      <p:cViewPr varScale="1">
        <p:scale>
          <a:sx n="74" d="100"/>
          <a:sy n="74" d="100"/>
        </p:scale>
        <p:origin x="4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737CE-D5F7-41B0-B154-07AC956E970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DFA06-7537-4E85-BE39-BD08C6D97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5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6400" y="635634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6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0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4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8943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2273C368-DFAA-40E6-8F40-623676E9C5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3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2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7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9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73C368-DFAA-40E6-8F40-623676E9C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7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9786" y="632628"/>
            <a:ext cx="12050973" cy="5809388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8240" y="27296"/>
            <a:ext cx="12050973" cy="611875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8240" y="6480313"/>
            <a:ext cx="12050973" cy="338639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73964" y="34004"/>
            <a:ext cx="1936795" cy="594360"/>
          </a:xfrm>
          <a:prstGeom prst="rect">
            <a:avLst/>
          </a:prstGeom>
        </p:spPr>
      </p:pic>
      <p:sp>
        <p:nvSpPr>
          <p:cNvPr id="10" name="Text Box 35"/>
          <p:cNvSpPr txBox="1">
            <a:spLocks noChangeArrowheads="1"/>
          </p:cNvSpPr>
          <p:nvPr userDrawn="1"/>
        </p:nvSpPr>
        <p:spPr bwMode="auto">
          <a:xfrm>
            <a:off x="-429641" y="6484438"/>
            <a:ext cx="2133600" cy="35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2243" tIns="56121" rIns="112243" bIns="56121">
            <a:spAutoFit/>
          </a:bodyPr>
          <a:lstStyle/>
          <a:p>
            <a:pPr algn="r" defTabSz="1122363" eaLnBrk="0" hangingPunct="0">
              <a:buClrTx/>
              <a:buSzTx/>
              <a:buFontTx/>
              <a:buNone/>
              <a:defRPr/>
            </a:pPr>
            <a:r>
              <a:rPr lang="en-US" sz="1600" b="1" i="0" u="none" dirty="0" smtClean="0">
                <a:solidFill>
                  <a:srgbClr val="0033CC"/>
                </a:solidFill>
                <a:effectLst/>
                <a:latin typeface="+mn-lt"/>
                <a:cs typeface="Arial" panose="020B0604020202020204" pitchFamily="34" charset="0"/>
              </a:rPr>
              <a:t>ETL </a:t>
            </a:r>
            <a:r>
              <a:rPr lang="en-US" sz="1600" b="1" i="0" u="none" dirty="0">
                <a:solidFill>
                  <a:srgbClr val="0033CC"/>
                </a:solidFill>
                <a:effectLst/>
                <a:latin typeface="+mn-lt"/>
                <a:cs typeface="Arial" panose="020B0604020202020204" pitchFamily="34" charset="0"/>
              </a:rPr>
              <a:t>– Front Fork</a:t>
            </a:r>
          </a:p>
        </p:txBody>
      </p:sp>
    </p:spTree>
    <p:extLst>
      <p:ext uri="{BB962C8B-B14F-4D97-AF65-F5344CB8AC3E}">
        <p14:creationId xmlns:p14="http://schemas.microsoft.com/office/powerpoint/2010/main" val="427344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C368-DFAA-40E6-8F40-623676E9C5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3030" y="163936"/>
            <a:ext cx="7868856" cy="33855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>
              <a:defRPr sz="16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Defect Details</a:t>
            </a:r>
            <a:endParaRPr lang="en-US" dirty="0"/>
          </a:p>
        </p:txBody>
      </p:sp>
      <p:pic>
        <p:nvPicPr>
          <p:cNvPr id="1026" name="x_x__x0000_i1026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29" y="919164"/>
            <a:ext cx="5391485" cy="5147002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390326" y="5267460"/>
            <a:ext cx="15969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Dirt Damages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7124" y="919164"/>
            <a:ext cx="4209524" cy="506666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78365" y="5267460"/>
            <a:ext cx="15969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Dirt Damages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730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6451</TotalTime>
  <Words>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gkuncha@endurance.co.in</dc:creator>
  <cp:lastModifiedBy>Onkar Gavhane</cp:lastModifiedBy>
  <cp:revision>720</cp:revision>
  <dcterms:created xsi:type="dcterms:W3CDTF">2021-03-02T09:55:32Z</dcterms:created>
  <dcterms:modified xsi:type="dcterms:W3CDTF">2022-06-11T09:53:45Z</dcterms:modified>
</cp:coreProperties>
</file>