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3429000" cy="474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4495800" cy="4740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84255" y="1143000"/>
            <a:ext cx="16705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dirty="0" smtClean="0"/>
              <a:t>M6 No-Go Pass 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611837" y="1143000"/>
            <a:ext cx="2708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IN" dirty="0" smtClean="0"/>
              <a:t>M26 Thread washout issue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690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Saurabh Gupta</dc:creator>
  <cp:lastModifiedBy>Saurabh Gupta</cp:lastModifiedBy>
  <cp:revision>1</cp:revision>
  <dcterms:created xsi:type="dcterms:W3CDTF">2006-08-16T00:00:00Z</dcterms:created>
  <dcterms:modified xsi:type="dcterms:W3CDTF">2022-11-23T03:42:52Z</dcterms:modified>
</cp:coreProperties>
</file>